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61" r:id="rId4"/>
    <p:sldId id="259" r:id="rId5"/>
    <p:sldId id="260" r:id="rId6"/>
    <p:sldId id="264" r:id="rId7"/>
    <p:sldId id="268" r:id="rId8"/>
    <p:sldId id="265" r:id="rId9"/>
    <p:sldId id="269" r:id="rId10"/>
    <p:sldId id="267" r:id="rId11"/>
    <p:sldId id="270" r:id="rId12"/>
    <p:sldId id="272" r:id="rId13"/>
    <p:sldId id="271" r:id="rId14"/>
    <p:sldId id="262" r:id="rId15"/>
    <p:sldId id="263" r:id="rId16"/>
    <p:sldId id="274" r:id="rId17"/>
    <p:sldId id="27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2FB"/>
    <a:srgbClr val="F0D6E9"/>
    <a:srgbClr val="AE64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1" d="100"/>
          <a:sy n="81" d="100"/>
        </p:scale>
        <p:origin x="4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CD3A9-8F04-4B2C-9405-EA1D9E43D17A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33FE5-7AB9-400D-AC4E-4C15A34A54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21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33FE5-7AB9-400D-AC4E-4C15A34A545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37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33FE5-7AB9-400D-AC4E-4C15A34A545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04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33FE5-7AB9-400D-AC4E-4C15A34A545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21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33FE5-7AB9-400D-AC4E-4C15A34A545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25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33FE5-7AB9-400D-AC4E-4C15A34A545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9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33FE5-7AB9-400D-AC4E-4C15A34A545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01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045491-DDCC-4336-AB59-3A677851711E}" type="datetimeFigureOut">
              <a:rPr lang="fr-FR" smtClean="0"/>
              <a:pPr/>
              <a:t>03/05/2020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0CBEE3-EC4E-4DA9-82F6-1162228047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7992888" cy="201622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0D6E9"/>
                </a:solidFill>
              </a:rPr>
              <a:t>Charlie </a:t>
            </a:r>
            <a:r>
              <a:rPr lang="fr-FR" sz="2800" dirty="0" err="1" smtClean="0">
                <a:solidFill>
                  <a:srgbClr val="F0D6E9"/>
                </a:solidFill>
              </a:rPr>
              <a:t>Marcereau</a:t>
            </a:r>
            <a:endParaRPr lang="fr-FR" sz="2800" dirty="0" smtClean="0">
              <a:solidFill>
                <a:srgbClr val="F0D6E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8800" dirty="0" smtClean="0">
                <a:solidFill>
                  <a:srgbClr val="CBF2FB"/>
                </a:solidFill>
              </a:rPr>
              <a:t>Hôtel à insectes</a:t>
            </a:r>
            <a:endParaRPr lang="fr-FR" sz="8800" dirty="0">
              <a:solidFill>
                <a:srgbClr val="CBF2FB"/>
              </a:solidFill>
            </a:endParaRPr>
          </a:p>
        </p:txBody>
      </p:sp>
      <p:pic>
        <p:nvPicPr>
          <p:cNvPr id="4" name="Image 3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933056"/>
            <a:ext cx="1847850" cy="2466975"/>
          </a:xfrm>
          <a:prstGeom prst="rect">
            <a:avLst/>
          </a:prstGeom>
        </p:spPr>
      </p:pic>
      <p:pic>
        <p:nvPicPr>
          <p:cNvPr id="5" name="Image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3933056"/>
            <a:ext cx="1847850" cy="24669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syrphes</a:t>
            </a:r>
            <a:endParaRPr lang="fr-FR" dirty="0"/>
          </a:p>
        </p:txBody>
      </p:sp>
      <p:pic>
        <p:nvPicPr>
          <p:cNvPr id="12" name="Espace réservé du contenu 11" descr="diaporama-printemps-syrphe-veroniqu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81146"/>
            <a:ext cx="4038600" cy="3062445"/>
          </a:xfrm>
        </p:spPr>
      </p:pic>
      <p:sp>
        <p:nvSpPr>
          <p:cNvPr id="14" name="Espace réservé du contenu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Lutte contre les ravageurs de cultures comme des pucerons.</a:t>
            </a:r>
          </a:p>
          <a:p>
            <a:r>
              <a:rPr lang="fr-FR" dirty="0" smtClean="0"/>
              <a:t>La boîte est composée de briques et de tuiles plates.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osmies</a:t>
            </a:r>
            <a:endParaRPr lang="fr-FR" dirty="0"/>
          </a:p>
        </p:txBody>
      </p:sp>
      <p:pic>
        <p:nvPicPr>
          <p:cNvPr id="7" name="Espace réservé du contenu 12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1237" y="2840831"/>
            <a:ext cx="2619375" cy="1743075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Pollinisateur des plantes = aide à la reproduction des plantes et fruitiers.</a:t>
            </a:r>
          </a:p>
          <a:p>
            <a:r>
              <a:rPr lang="fr-FR" dirty="0" smtClean="0"/>
              <a:t>Leur boîte est composée de coquille d’ escargot vide.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papillons</a:t>
            </a:r>
            <a:endParaRPr lang="fr-FR" dirty="0"/>
          </a:p>
        </p:txBody>
      </p:sp>
      <p:pic>
        <p:nvPicPr>
          <p:cNvPr id="5" name="Espace réservé du contenu 4" descr="5eOegHgJkIFcFHBE6H32vCF-rj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038600" cy="2693775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Pollinisateur des plantes = aide à la reproduction des plantes et fruitiers.</a:t>
            </a:r>
          </a:p>
          <a:p>
            <a:r>
              <a:rPr lang="fr-FR" dirty="0" smtClean="0"/>
              <a:t>Leur boîte est composée de brindilles.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bourdons des champs</a:t>
            </a:r>
            <a:endParaRPr lang="fr-FR" dirty="0"/>
          </a:p>
        </p:txBody>
      </p:sp>
      <p:pic>
        <p:nvPicPr>
          <p:cNvPr id="7" name="Espace réservé du contenu 5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49375" y="2536031"/>
            <a:ext cx="1943100" cy="2352675"/>
          </a:xfrm>
        </p:spPr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Pollinisation des cultures = aide à la reproduction des plantes et fruitiers</a:t>
            </a:r>
          </a:p>
          <a:p>
            <a:r>
              <a:rPr lang="fr-FR" dirty="0" smtClean="0"/>
              <a:t>Leur boîte est composée de terre et un peu de paille.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Avez-vous des questions ?</a:t>
            </a:r>
            <a:endParaRPr lang="fr-FR" dirty="0"/>
          </a:p>
        </p:txBody>
      </p:sp>
      <p:pic>
        <p:nvPicPr>
          <p:cNvPr id="5" name="Image 4" descr="8453152_point-d-interrog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556792"/>
            <a:ext cx="3456384" cy="4680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Quizz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Donner 3 noms d’insectes.</a:t>
            </a:r>
          </a:p>
          <a:p>
            <a:endParaRPr lang="fr-FR" dirty="0" smtClean="0"/>
          </a:p>
          <a:p>
            <a:r>
              <a:rPr lang="fr-FR" dirty="0" smtClean="0"/>
              <a:t>En quoi est fait la boîte des coccinelles?</a:t>
            </a:r>
          </a:p>
          <a:p>
            <a:endParaRPr lang="fr-FR" dirty="0" smtClean="0"/>
          </a:p>
          <a:p>
            <a:r>
              <a:rPr lang="fr-FR" dirty="0" smtClean="0"/>
              <a:t>Sur quel thème est mon exposé?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mercis-de-word-merci-dans-la-carte-florale-de-typographie-des-textes-décoratifs-uniques-français-de-lettrage-670125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204864"/>
            <a:ext cx="3201795" cy="342345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Charlie</a:t>
            </a:r>
            <a:endParaRPr lang="fr-FR" dirty="0"/>
          </a:p>
        </p:txBody>
      </p:sp>
      <p:pic>
        <p:nvPicPr>
          <p:cNvPr id="4" name="Espace réservé du contenu 3" descr="coussin_coeur_prenom-ree8021b43bc343fe85a11281953210fb_6s309_8byvr_10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527175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 quoi ça sert</a:t>
            </a:r>
          </a:p>
          <a:p>
            <a:r>
              <a:rPr lang="fr-FR" dirty="0" smtClean="0"/>
              <a:t>Son contenu</a:t>
            </a:r>
          </a:p>
          <a:p>
            <a:r>
              <a:rPr lang="fr-FR" dirty="0"/>
              <a:t>S</a:t>
            </a:r>
            <a:r>
              <a:rPr lang="fr-FR" dirty="0" smtClean="0"/>
              <a:t>es habitants</a:t>
            </a:r>
          </a:p>
          <a:p>
            <a:r>
              <a:rPr lang="fr-FR" dirty="0" smtClean="0"/>
              <a:t>Les coccinelles </a:t>
            </a:r>
          </a:p>
          <a:p>
            <a:r>
              <a:rPr lang="fr-FR" dirty="0" smtClean="0"/>
              <a:t> les chrysopes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scarabes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 les perce-oreilles</a:t>
            </a:r>
          </a:p>
          <a:p>
            <a:r>
              <a:rPr lang="fr-FR" dirty="0" smtClean="0"/>
              <a:t>Les syrphes </a:t>
            </a:r>
          </a:p>
          <a:p>
            <a:r>
              <a:rPr lang="fr-FR" dirty="0" smtClean="0"/>
              <a:t> les </a:t>
            </a:r>
            <a:r>
              <a:rPr lang="fr-FR" dirty="0" err="1" smtClean="0"/>
              <a:t>osmies</a:t>
            </a:r>
            <a:endParaRPr lang="fr-FR" dirty="0" smtClean="0"/>
          </a:p>
          <a:p>
            <a:r>
              <a:rPr lang="fr-FR" dirty="0" smtClean="0"/>
              <a:t>Les papillons </a:t>
            </a:r>
          </a:p>
          <a:p>
            <a:r>
              <a:rPr lang="fr-FR" dirty="0" smtClean="0"/>
              <a:t> les bourdons des champs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5"/>
            <a:endParaRPr lang="fr-FR" dirty="0" smtClean="0"/>
          </a:p>
          <a:p>
            <a:pPr lvl="6"/>
            <a:endParaRPr lang="fr-FR" dirty="0" smtClean="0"/>
          </a:p>
          <a:p>
            <a:pPr lvl="3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39000" cy="854968"/>
          </a:xfrm>
        </p:spPr>
        <p:txBody>
          <a:bodyPr>
            <a:normAutofit/>
          </a:bodyPr>
          <a:lstStyle/>
          <a:p>
            <a:r>
              <a:rPr lang="fr-FR" sz="3000" dirty="0" smtClean="0"/>
              <a:t>        A quoi ça sert</a:t>
            </a:r>
            <a:endParaRPr lang="fr-FR" sz="3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Favoriser la biodiversité = pour avoir plein d’espèces d’insectes différentes.</a:t>
            </a:r>
          </a:p>
          <a:p>
            <a:r>
              <a:rPr lang="fr-FR" dirty="0" smtClean="0"/>
              <a:t>Lutter contre les pucerons, les cochenilles et une grande partie des ravageurs de culture.</a:t>
            </a:r>
          </a:p>
          <a:p>
            <a:r>
              <a:rPr lang="fr-FR" dirty="0" smtClean="0"/>
              <a:t>Fournir abris et refuge pour les insectes.</a:t>
            </a:r>
          </a:p>
          <a:p>
            <a:r>
              <a:rPr lang="fr-FR" dirty="0" smtClean="0"/>
              <a:t>Redynamiser la chaîne alimentaire</a:t>
            </a:r>
          </a:p>
          <a:p>
            <a:r>
              <a:rPr lang="fr-FR" dirty="0" smtClean="0"/>
              <a:t>Limiter l’invasion des limaces.</a:t>
            </a:r>
          </a:p>
          <a:p>
            <a:r>
              <a:rPr lang="fr-FR" dirty="0" smtClean="0"/>
              <a:t>Participer à la pollinisation des plantes = leur reproduction.</a:t>
            </a:r>
          </a:p>
          <a:p>
            <a:r>
              <a:rPr lang="fr-FR" dirty="0" smtClean="0"/>
              <a:t>Aider les sols à se régénérer = se refaire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5828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Son contenu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Tuiles plates et briques</a:t>
            </a:r>
          </a:p>
          <a:p>
            <a:r>
              <a:rPr lang="fr-FR" dirty="0" smtClean="0"/>
              <a:t>Foin</a:t>
            </a:r>
          </a:p>
          <a:p>
            <a:r>
              <a:rPr lang="fr-FR" dirty="0" smtClean="0"/>
              <a:t>Branches et branchages</a:t>
            </a:r>
          </a:p>
          <a:p>
            <a:r>
              <a:rPr lang="fr-FR" dirty="0" smtClean="0"/>
              <a:t>Laine de bois</a:t>
            </a:r>
          </a:p>
          <a:p>
            <a:r>
              <a:rPr lang="fr-FR" dirty="0" smtClean="0"/>
              <a:t>Pommes de pin</a:t>
            </a:r>
          </a:p>
          <a:p>
            <a:r>
              <a:rPr lang="fr-FR" dirty="0" smtClean="0"/>
              <a:t>Coquilles d’ escargot</a:t>
            </a:r>
          </a:p>
          <a:p>
            <a:r>
              <a:rPr lang="fr-FR" dirty="0" smtClean="0"/>
              <a:t>Herbes</a:t>
            </a:r>
          </a:p>
          <a:p>
            <a:r>
              <a:rPr lang="fr-FR" dirty="0" smtClean="0"/>
              <a:t>Paille et terre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84784"/>
            <a:ext cx="1277491" cy="77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1368152" cy="101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780928"/>
            <a:ext cx="1348361" cy="10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140968"/>
            <a:ext cx="1537009" cy="8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077072"/>
            <a:ext cx="1728192" cy="82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4293096"/>
            <a:ext cx="1152128" cy="120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5661248"/>
            <a:ext cx="1538709" cy="8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5013176"/>
            <a:ext cx="2747055" cy="7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/>
              <a:t>Ses habitants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Les coccinelles</a:t>
            </a:r>
          </a:p>
          <a:p>
            <a:r>
              <a:rPr lang="fr-FR" sz="2800" dirty="0" smtClean="0"/>
              <a:t>Les chrysopes</a:t>
            </a:r>
          </a:p>
          <a:p>
            <a:r>
              <a:rPr lang="fr-FR" sz="2800" dirty="0" smtClean="0"/>
              <a:t>Les carabes</a:t>
            </a:r>
          </a:p>
          <a:p>
            <a:r>
              <a:rPr lang="fr-FR" sz="2800" dirty="0" smtClean="0"/>
              <a:t>Les perce-oreilles</a:t>
            </a:r>
          </a:p>
          <a:p>
            <a:r>
              <a:rPr lang="fr-FR" sz="2800" dirty="0" smtClean="0"/>
              <a:t>Les syrphes</a:t>
            </a:r>
          </a:p>
          <a:p>
            <a:r>
              <a:rPr lang="fr-FR" sz="2800" dirty="0" smtClean="0"/>
              <a:t>Les </a:t>
            </a:r>
            <a:r>
              <a:rPr lang="fr-FR" sz="2800" dirty="0" err="1" smtClean="0"/>
              <a:t>osmies</a:t>
            </a:r>
            <a:endParaRPr lang="fr-FR" sz="2800" dirty="0" smtClean="0"/>
          </a:p>
          <a:p>
            <a:r>
              <a:rPr lang="fr-FR" sz="2800" dirty="0" smtClean="0"/>
              <a:t>Les papillons</a:t>
            </a:r>
          </a:p>
          <a:p>
            <a:r>
              <a:rPr lang="fr-FR" sz="2800" dirty="0" smtClean="0"/>
              <a:t>Les bourdons des champs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Les coccinelles</a:t>
            </a:r>
            <a:endParaRPr lang="fr-FR" dirty="0"/>
          </a:p>
        </p:txBody>
      </p:sp>
      <p:pic>
        <p:nvPicPr>
          <p:cNvPr id="8" name="Espace réservé du contenu 7" descr="Ladybug-Animal-Totem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342129"/>
            <a:ext cx="4038600" cy="2740479"/>
          </a:xfrm>
        </p:spPr>
      </p:pic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Dévoreuses de pucerons</a:t>
            </a:r>
          </a:p>
          <a:p>
            <a:r>
              <a:rPr lang="fr-FR" dirty="0" smtClean="0"/>
              <a:t>Elles iront dans la boîte composée de laine de bois et de pomme de pin.</a:t>
            </a:r>
          </a:p>
          <a:p>
            <a:endParaRPr lang="fr-FR" dirty="0"/>
          </a:p>
        </p:txBody>
      </p:sp>
      <p:pic>
        <p:nvPicPr>
          <p:cNvPr id="12" name="Image 11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56992"/>
            <a:ext cx="2664296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chrysopes</a:t>
            </a:r>
            <a:endParaRPr lang="fr-FR" dirty="0"/>
          </a:p>
        </p:txBody>
      </p:sp>
      <p:pic>
        <p:nvPicPr>
          <p:cNvPr id="10" name="Espace réservé du contenu 6" descr="chrysope-1630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224300"/>
            <a:ext cx="4038600" cy="2976138"/>
          </a:xfrm>
        </p:spPr>
      </p:pic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Prédatrices contre les pucerons , cochenilles… acariens</a:t>
            </a:r>
          </a:p>
          <a:p>
            <a:r>
              <a:rPr lang="fr-FR" dirty="0" smtClean="0"/>
              <a:t>+pollinisateur = aide à la reproduction des plantes et fruitiers</a:t>
            </a:r>
          </a:p>
          <a:p>
            <a:r>
              <a:rPr lang="fr-FR" dirty="0" smtClean="0"/>
              <a:t>Boîte  composée de paille.</a:t>
            </a:r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Les carabes</a:t>
            </a:r>
            <a:endParaRPr lang="fr-FR" dirty="0"/>
          </a:p>
        </p:txBody>
      </p:sp>
      <p:pic>
        <p:nvPicPr>
          <p:cNvPr id="5" name="Espace réservé du contenu 4" descr="ob_63cf18_carabus-auratus-male-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384376" cy="2232248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La plupart du temps ils sont carnivores.</a:t>
            </a:r>
          </a:p>
          <a:p>
            <a:r>
              <a:rPr lang="fr-FR" dirty="0" smtClean="0"/>
              <a:t>La boîte est composée de branches. 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perce-oreilles</a:t>
            </a:r>
            <a:endParaRPr lang="fr-FR" dirty="0"/>
          </a:p>
        </p:txBody>
      </p:sp>
      <p:pic>
        <p:nvPicPr>
          <p:cNvPr id="10" name="Espace réservé du contenu 5" descr="perce-oreill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693069"/>
            <a:ext cx="4038600" cy="4038600"/>
          </a:xfrm>
        </p:spPr>
      </p:pic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Mangeur de pucerons.</a:t>
            </a:r>
          </a:p>
          <a:p>
            <a:r>
              <a:rPr lang="fr-FR" dirty="0" smtClean="0"/>
              <a:t>Leur boîte est composée de paille.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755</TotalTime>
  <Words>355</Words>
  <Application>Microsoft Office PowerPoint</Application>
  <PresentationFormat>Affichage à l'écran (4:3)</PresentationFormat>
  <Paragraphs>86</Paragraphs>
  <Slides>17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Calibri</vt:lpstr>
      <vt:lpstr>Georgia</vt:lpstr>
      <vt:lpstr>Wingdings</vt:lpstr>
      <vt:lpstr>Wingdings 2</vt:lpstr>
      <vt:lpstr>Civil</vt:lpstr>
      <vt:lpstr>Hôtel à insectes</vt:lpstr>
      <vt:lpstr>Sommaire</vt:lpstr>
      <vt:lpstr>        A quoi ça sert</vt:lpstr>
      <vt:lpstr>    Son contenu</vt:lpstr>
      <vt:lpstr>Ses habitants</vt:lpstr>
      <vt:lpstr>Les coccinelles</vt:lpstr>
      <vt:lpstr>Les chrysopes</vt:lpstr>
      <vt:lpstr>Les carabes</vt:lpstr>
      <vt:lpstr>Les perce-oreilles</vt:lpstr>
      <vt:lpstr>Les syrphes</vt:lpstr>
      <vt:lpstr>Les osmies</vt:lpstr>
      <vt:lpstr>Les papillons</vt:lpstr>
      <vt:lpstr>Les bourdons des champs</vt:lpstr>
      <vt:lpstr>Avez-vous des questions ?</vt:lpstr>
      <vt:lpstr>Quizz</vt:lpstr>
      <vt:lpstr>Présentation PowerPoint</vt:lpstr>
      <vt:lpstr>Charlie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Hôtel à insectes</dc:title>
  <dc:creator>elosylvano</dc:creator>
  <cp:lastModifiedBy>Enseignement</cp:lastModifiedBy>
  <cp:revision>80</cp:revision>
  <dcterms:created xsi:type="dcterms:W3CDTF">2020-04-29T11:28:00Z</dcterms:created>
  <dcterms:modified xsi:type="dcterms:W3CDTF">2020-05-03T08:55:14Z</dcterms:modified>
</cp:coreProperties>
</file>