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8" r:id="rId11"/>
    <p:sldId id="264" r:id="rId12"/>
    <p:sldId id="265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71F-6504-48CF-BFF5-2D448EC22070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039ED-6DA6-47B2-B7F9-7AF9D8F25C9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71F-6504-48CF-BFF5-2D448EC22070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39ED-6DA6-47B2-B7F9-7AF9D8F25C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71F-6504-48CF-BFF5-2D448EC22070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39ED-6DA6-47B2-B7F9-7AF9D8F25C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71F-6504-48CF-BFF5-2D448EC22070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39ED-6DA6-47B2-B7F9-7AF9D8F25C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71F-6504-48CF-BFF5-2D448EC22070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39ED-6DA6-47B2-B7F9-7AF9D8F25C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71F-6504-48CF-BFF5-2D448EC22070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39ED-6DA6-47B2-B7F9-7AF9D8F25C9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71F-6504-48CF-BFF5-2D448EC22070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39ED-6DA6-47B2-B7F9-7AF9D8F25C9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71F-6504-48CF-BFF5-2D448EC22070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39ED-6DA6-47B2-B7F9-7AF9D8F25C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71F-6504-48CF-BFF5-2D448EC22070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39ED-6DA6-47B2-B7F9-7AF9D8F25C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71F-6504-48CF-BFF5-2D448EC22070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39ED-6DA6-47B2-B7F9-7AF9D8F25C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871F-6504-48CF-BFF5-2D448EC22070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39ED-6DA6-47B2-B7F9-7AF9D8F25C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5D2871F-6504-48CF-BFF5-2D448EC22070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ED039ED-6DA6-47B2-B7F9-7AF9D8F25C9E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youtu.be/O-v2LnCyE8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s://youtu.be/xIxnDW4b91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303959"/>
            <a:ext cx="7315200" cy="1919866"/>
          </a:xfrm>
        </p:spPr>
        <p:txBody>
          <a:bodyPr>
            <a:normAutofit/>
          </a:bodyPr>
          <a:lstStyle/>
          <a:p>
            <a:r>
              <a:rPr lang="fr-FR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rugby</a:t>
            </a:r>
            <a:endParaRPr lang="fr-FR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4941168"/>
            <a:ext cx="1641376" cy="792088"/>
          </a:xfrm>
        </p:spPr>
        <p:txBody>
          <a:bodyPr>
            <a:normAutofit/>
          </a:bodyPr>
          <a:lstStyle/>
          <a:p>
            <a:r>
              <a:rPr lang="fr-FR" sz="4000" dirty="0"/>
              <a:t>J</a:t>
            </a:r>
            <a:r>
              <a:rPr lang="fr-FR" sz="4000" dirty="0" smtClean="0"/>
              <a:t>ules</a:t>
            </a: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4664"/>
            <a:ext cx="1899295" cy="18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38884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Mettons-nous </a:t>
            </a:r>
            <a:br>
              <a:rPr lang="fr-FR" dirty="0" smtClean="0"/>
            </a:br>
            <a:r>
              <a:rPr lang="fr-FR" dirty="0" smtClean="0"/>
              <a:t>en situation….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3555" y="2879939"/>
            <a:ext cx="5184576" cy="2394266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9580" y="2143108"/>
            <a:ext cx="6192688" cy="2859817"/>
          </a:xfrm>
        </p:spPr>
      </p:pic>
    </p:spTree>
    <p:extLst>
      <p:ext uri="{BB962C8B-B14F-4D97-AF65-F5344CB8AC3E}">
        <p14:creationId xmlns:p14="http://schemas.microsoft.com/office/powerpoint/2010/main" val="31681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4380" y="260648"/>
            <a:ext cx="7243192" cy="93807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Quelles sont les fautes au rugby ?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2125365" cy="1483770"/>
          </a:xfrm>
        </p:spPr>
      </p:pic>
      <p:sp>
        <p:nvSpPr>
          <p:cNvPr id="7" name="ZoneTexte 6"/>
          <p:cNvSpPr txBox="1"/>
          <p:nvPr/>
        </p:nvSpPr>
        <p:spPr>
          <a:xfrm>
            <a:off x="2915816" y="1669450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Les plaquages hauts</a:t>
            </a:r>
            <a:endParaRPr lang="fr-FR" sz="2800" dirty="0"/>
          </a:p>
        </p:txBody>
      </p:sp>
      <p:pic>
        <p:nvPicPr>
          <p:cNvPr id="3074" name="Picture 2" descr="https://www.lerugbynistere.fr/photos/full/desintox-non-louis-picamoles-netait-pas-hors-jeu-dun-bon-metre-contre-largentine-24-09-19-3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371528" cy="177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868144" y="148478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hors-jeu</a:t>
            </a:r>
            <a:endParaRPr lang="fr-FR" sz="2400" dirty="0"/>
          </a:p>
        </p:txBody>
      </p:sp>
      <p:pic>
        <p:nvPicPr>
          <p:cNvPr id="3076" name="Picture 4" descr="Comprendre le rugby : le ballon au sol - Le Parisi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3" y="4157338"/>
            <a:ext cx="2651373" cy="16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131840" y="4157338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Garder le ballon au sol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7187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60840" cy="72008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Qu’est-ce que le tournoi des 6 nations ?</a:t>
            </a:r>
            <a:endParaRPr lang="fr-FR" sz="32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496944" cy="4400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92" y="2671216"/>
            <a:ext cx="3943922" cy="3422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323528" y="2780928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L’équipe qui a le plus grand nombre de points gagne le tournoi. Si elle termine invaincue, on dit qu'elle a fait le Grand Chelem. Et si une équipe a perdu tous ses matchs, elle gagne une cuillère de bois symbolique.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27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Qui a gagné la coupe du monde ?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2636912" cy="2636912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3567112" cy="2004561"/>
          </a:xfrm>
        </p:spPr>
      </p:pic>
      <p:sp>
        <p:nvSpPr>
          <p:cNvPr id="7" name="ZoneTexte 6"/>
          <p:cNvSpPr txBox="1"/>
          <p:nvPr/>
        </p:nvSpPr>
        <p:spPr>
          <a:xfrm>
            <a:off x="539552" y="20608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Les Anglais en 2003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2248" y="2505863"/>
            <a:ext cx="30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Les Sud-Africains en  1995 , 2007et 2019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2248" y="3429193"/>
            <a:ext cx="36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Les All- blacks en 1991, 2011 et en 2015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2249" y="4352523"/>
            <a:ext cx="1879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Les Australiens en 1991et en 1999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144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3960440" cy="936104"/>
          </a:xfrm>
        </p:spPr>
        <p:txBody>
          <a:bodyPr/>
          <a:lstStyle/>
          <a:p>
            <a:pPr algn="ctr"/>
            <a:r>
              <a:rPr lang="fr-FR" dirty="0" smtClean="0"/>
              <a:t>Quizz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3888432" cy="3593592"/>
          </a:xfrm>
        </p:spPr>
        <p:txBody>
          <a:bodyPr>
            <a:normAutofit/>
          </a:bodyPr>
          <a:lstStyle/>
          <a:p>
            <a:r>
              <a:rPr lang="fr-FR" dirty="0" smtClean="0"/>
              <a:t>Qui a inventé le rugby ?</a:t>
            </a:r>
          </a:p>
          <a:p>
            <a:r>
              <a:rPr lang="fr-FR" dirty="0" smtClean="0"/>
              <a:t>Qui  participe au tournoi des 6 nations ?</a:t>
            </a:r>
          </a:p>
          <a:p>
            <a:r>
              <a:rPr lang="fr-FR" dirty="0" smtClean="0"/>
              <a:t>Combien de temps dure un match ?</a:t>
            </a:r>
          </a:p>
          <a:p>
            <a:r>
              <a:rPr lang="fr-FR" dirty="0" smtClean="0"/>
              <a:t> A votre avis quelle est la plus dangereuse des fautes ?</a:t>
            </a:r>
          </a:p>
          <a:p>
            <a:r>
              <a:rPr lang="fr-FR" dirty="0" smtClean="0"/>
              <a:t>Qu’est-ce qui vaut le plus de points ?</a:t>
            </a:r>
          </a:p>
          <a:p>
            <a:r>
              <a:rPr lang="fr-FR" dirty="0" smtClean="0"/>
              <a:t>Qui a fait cet exposé ?</a:t>
            </a:r>
          </a:p>
          <a:p>
            <a:endParaRPr lang="fr-FR" dirty="0" smtClean="0"/>
          </a:p>
          <a:p>
            <a:endParaRPr lang="fr-FR" dirty="0" smtClean="0"/>
          </a:p>
          <a:p>
            <a:pPr marL="45720" indent="0">
              <a:buNone/>
            </a:pP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968442" cy="2232248"/>
          </a:xfrm>
        </p:spPr>
      </p:pic>
      <p:pic>
        <p:nvPicPr>
          <p:cNvPr id="1026" name="Picture 2" descr="6 Nations : le XV de France rechute en Irlande (26-14) | www.cnews.f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09610"/>
            <a:ext cx="3503712" cy="19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5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3816424" cy="1512168"/>
          </a:xfrm>
        </p:spPr>
        <p:txBody>
          <a:bodyPr/>
          <a:lstStyle/>
          <a:p>
            <a:pPr algn="ctr"/>
            <a:r>
              <a:rPr lang="fr-FR" dirty="0" smtClean="0"/>
              <a:t>Merci de votre attention !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5360" y="1963312"/>
            <a:ext cx="5479346" cy="3082131"/>
          </a:xfrm>
        </p:spPr>
      </p:pic>
    </p:spTree>
    <p:extLst>
      <p:ext uri="{BB962C8B-B14F-4D97-AF65-F5344CB8AC3E}">
        <p14:creationId xmlns:p14="http://schemas.microsoft.com/office/powerpoint/2010/main" val="220790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416824" cy="936104"/>
          </a:xfrm>
        </p:spPr>
        <p:txBody>
          <a:bodyPr/>
          <a:lstStyle/>
          <a:p>
            <a:r>
              <a:rPr lang="fr-FR" dirty="0" smtClean="0"/>
              <a:t>Comment est né le rugby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39552" y="1628800"/>
            <a:ext cx="3566160" cy="3593592"/>
          </a:xfrm>
        </p:spPr>
        <p:txBody>
          <a:bodyPr>
            <a:noAutofit/>
          </a:bodyPr>
          <a:lstStyle/>
          <a:p>
            <a:r>
              <a:rPr lang="fr-FR" dirty="0" smtClean="0"/>
              <a:t>Il y a 200 ans, tout le monde jouait au football, un jeu où il était interdit de toucher le ballon avec la main. Jusqu’au jour où un collégien anglais décide de désobéir à la règle… En 1823 , dans la ville de Rugby,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Webb Ellis</a:t>
            </a:r>
            <a:r>
              <a:rPr lang="fr-FR" dirty="0" smtClean="0"/>
              <a:t>. Il décide de garder le ballon sous le bras pendant sa course jusqu’aux buts adverses. Et les spectateurs applaudissent. Le rugby est né!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25650"/>
            <a:ext cx="4720336" cy="4111661"/>
          </a:xfrm>
        </p:spPr>
      </p:pic>
    </p:spTree>
    <p:extLst>
      <p:ext uri="{BB962C8B-B14F-4D97-AF65-F5344CB8AC3E}">
        <p14:creationId xmlns:p14="http://schemas.microsoft.com/office/powerpoint/2010/main" val="146919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7632848" cy="6186842"/>
          </a:xfrm>
        </p:spPr>
      </p:pic>
    </p:spTree>
    <p:extLst>
      <p:ext uri="{BB962C8B-B14F-4D97-AF65-F5344CB8AC3E}">
        <p14:creationId xmlns:p14="http://schemas.microsoft.com/office/powerpoint/2010/main" val="206181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Qu’est-ce qui différencie le rugby des autres sports?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3744416" cy="5040560"/>
          </a:xfrm>
        </p:spPr>
        <p:txBody>
          <a:bodyPr/>
          <a:lstStyle/>
          <a:p>
            <a:pPr marL="4572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36912"/>
            <a:ext cx="3567112" cy="1783556"/>
          </a:xfrm>
        </p:spPr>
      </p:pic>
      <p:sp>
        <p:nvSpPr>
          <p:cNvPr id="7" name="ZoneTexte 6"/>
          <p:cNvSpPr txBox="1"/>
          <p:nvPr/>
        </p:nvSpPr>
        <p:spPr>
          <a:xfrm>
            <a:off x="467544" y="1700809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ballon est de forme ovale !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414908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Il y a des mêlées 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4992350" y="1702296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on fait des passes en arrière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4796408" y="4445496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On joue à la main principalement mais on peut tirer au pied aussi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521599" y="5307560"/>
            <a:ext cx="2690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On joue à 15 (le XV de France…)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86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32657"/>
            <a:ext cx="7315200" cy="720080"/>
          </a:xfrm>
        </p:spPr>
        <p:txBody>
          <a:bodyPr/>
          <a:lstStyle/>
          <a:p>
            <a:pPr algn="ctr"/>
            <a:r>
              <a:rPr lang="fr-FR" dirty="0" smtClean="0"/>
              <a:t>Les postes du rugby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4464496" cy="525658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Une équipe de rugby à XV est composée de quinze joueurs ayant des postes bien définis. </a:t>
            </a:r>
            <a:endParaRPr lang="fr-FR" dirty="0" smtClean="0"/>
          </a:p>
          <a:p>
            <a:r>
              <a:rPr lang="fr-FR" dirty="0" smtClean="0"/>
              <a:t>Huit </a:t>
            </a:r>
            <a:r>
              <a:rPr lang="fr-FR" dirty="0"/>
              <a:t>d'entre eux sont les </a:t>
            </a:r>
            <a:r>
              <a:rPr lang="fr-FR" b="1" dirty="0"/>
              <a:t>avants</a:t>
            </a:r>
            <a:r>
              <a:rPr lang="fr-FR" dirty="0"/>
              <a:t>, répartis en trois lignes : deux piliers et un talonneur en première ligne, </a:t>
            </a:r>
            <a:r>
              <a:rPr lang="fr-FR" dirty="0" smtClean="0"/>
              <a:t>en deuxième ligne le numéro 4 et 5 et en  troisième ligne le 6,7,8 ces huit  font la mêlée. </a:t>
            </a:r>
          </a:p>
          <a:p>
            <a:r>
              <a:rPr lang="fr-FR" dirty="0" smtClean="0"/>
              <a:t>Le demi de mêlée fait toutes les transmissions après un plaquage c’est le numéro 9. </a:t>
            </a:r>
          </a:p>
          <a:p>
            <a:r>
              <a:rPr lang="fr-FR" dirty="0" smtClean="0"/>
              <a:t>Le demi d’ouverture fait les transformations après un essai ou une faute c’est le numéro 10.</a:t>
            </a:r>
          </a:p>
          <a:p>
            <a:r>
              <a:rPr lang="fr-FR" dirty="0" smtClean="0"/>
              <a:t> Après il y a les arrières ( les </a:t>
            </a:r>
            <a:r>
              <a:rPr lang="fr-FR" dirty="0" err="1" smtClean="0"/>
              <a:t>ailliers</a:t>
            </a:r>
            <a:r>
              <a:rPr lang="fr-FR" dirty="0" smtClean="0"/>
              <a:t> 11 et 14) . </a:t>
            </a:r>
          </a:p>
          <a:p>
            <a:r>
              <a:rPr lang="fr-FR" dirty="0" smtClean="0"/>
              <a:t>Après il y a le 12, ,13 les centres et le 15 l’arrière.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301282" cy="4301282"/>
          </a:xfrm>
        </p:spPr>
      </p:pic>
    </p:spTree>
    <p:extLst>
      <p:ext uri="{BB962C8B-B14F-4D97-AF65-F5344CB8AC3E}">
        <p14:creationId xmlns:p14="http://schemas.microsoft.com/office/powerpoint/2010/main" val="42320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4" y="260648"/>
            <a:ext cx="3060341" cy="305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43" y="836712"/>
            <a:ext cx="2846892" cy="3293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683567" y="3356992"/>
            <a:ext cx="230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les avants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398912" y="407707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Demi de mêlée</a:t>
            </a:r>
            <a:endParaRPr lang="fr-FR" sz="28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68385"/>
            <a:ext cx="2664296" cy="323190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480212" y="4465510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Demi d’ouverture</a:t>
            </a:r>
            <a:endParaRPr lang="fr-FR" sz="28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9" y="3886733"/>
            <a:ext cx="2720093" cy="263111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131840" y="580526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les arrières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7103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Comment marque-t-on des points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2662842"/>
            <a:ext cx="2427698" cy="1364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 rot="20523453">
            <a:off x="752067" y="2218419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drop (3 points) </a:t>
            </a:r>
            <a:endParaRPr lang="fr-FR" dirty="0"/>
          </a:p>
        </p:txBody>
      </p:sp>
      <p:pic>
        <p:nvPicPr>
          <p:cNvPr id="1026" name="Picture 2" descr="Le drop salvateur de Camille Lopez ! (23-21) - Coupe du Monde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212976"/>
            <a:ext cx="2714666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130" y="4845833"/>
            <a:ext cx="35607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youtu.be/xIxnDW4b91g</a:t>
            </a:r>
            <a:endParaRPr lang="fr-FR" dirty="0" smtClean="0"/>
          </a:p>
          <a:p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652120" y="13407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Essais ( 5points)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948264" y="55172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Transformations (2 points)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39552" y="5977792"/>
            <a:ext cx="208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Pénalité (3 points)</a:t>
            </a:r>
            <a:endParaRPr lang="fr-FR" dirty="0"/>
          </a:p>
        </p:txBody>
      </p:sp>
      <p:pic>
        <p:nvPicPr>
          <p:cNvPr id="1030" name="Picture 6" descr="https://medias.laprovence.com/6AxVjjFl3F7bTjyLyk6v65VBKFw=/850x575/top/smart/4736f736913f463eb127e0b1274a538e/9c5f640c74fc1edb48f90e3e7365e23e4d9735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91" y="5572640"/>
            <a:ext cx="1727685" cy="116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our marquer des points: l'essai, la transformation, la pénalité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10" y="5413614"/>
            <a:ext cx="2244554" cy="102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364088" y="422108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7"/>
              </a:rPr>
              <a:t>https://</a:t>
            </a:r>
            <a:r>
              <a:rPr lang="fr-FR" dirty="0" smtClean="0">
                <a:hlinkClick r:id="rId7"/>
              </a:rPr>
              <a:t>youtu.be/O-v2LnCyE80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92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056784" cy="108012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Combien de temps dure un match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9512" y="2564904"/>
            <a:ext cx="3566160" cy="3593592"/>
          </a:xfrm>
        </p:spPr>
        <p:txBody>
          <a:bodyPr/>
          <a:lstStyle/>
          <a:p>
            <a:r>
              <a:rPr lang="fr-FR" dirty="0"/>
              <a:t>Dans les </a:t>
            </a:r>
            <a:r>
              <a:rPr lang="fr-FR" b="1" dirty="0"/>
              <a:t>matchs de rugby</a:t>
            </a:r>
            <a:r>
              <a:rPr lang="fr-FR" dirty="0"/>
              <a:t> à 15 </a:t>
            </a:r>
            <a:r>
              <a:rPr lang="fr-FR" dirty="0" smtClean="0"/>
              <a:t>, </a:t>
            </a:r>
            <a:r>
              <a:rPr lang="fr-FR" dirty="0"/>
              <a:t>la </a:t>
            </a:r>
            <a:r>
              <a:rPr lang="fr-FR" b="1" dirty="0"/>
              <a:t>durée</a:t>
            </a:r>
            <a:r>
              <a:rPr lang="fr-FR" dirty="0"/>
              <a:t> d'une partie et de 2 × 40 minutes avec une mi-</a:t>
            </a:r>
            <a:r>
              <a:rPr lang="fr-FR" b="1" dirty="0"/>
              <a:t>temps</a:t>
            </a:r>
            <a:r>
              <a:rPr lang="fr-FR" dirty="0"/>
              <a:t> de 10 minutes. Les prolongations quant à </a:t>
            </a:r>
            <a:r>
              <a:rPr lang="fr-FR" dirty="0" smtClean="0"/>
              <a:t>elles </a:t>
            </a:r>
            <a:r>
              <a:rPr lang="fr-FR" dirty="0"/>
              <a:t>seront de 2 × 10 minutes.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14" y="2204864"/>
            <a:ext cx="4119736" cy="4119736"/>
          </a:xfrm>
        </p:spPr>
      </p:pic>
    </p:spTree>
    <p:extLst>
      <p:ext uri="{BB962C8B-B14F-4D97-AF65-F5344CB8AC3E}">
        <p14:creationId xmlns:p14="http://schemas.microsoft.com/office/powerpoint/2010/main" val="1878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88832" cy="108012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Comment bien se protéger pour faire du rugby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2953447" cy="280350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89" y="1616150"/>
            <a:ext cx="2316906" cy="2316906"/>
          </a:xfrm>
        </p:spPr>
      </p:pic>
      <p:pic>
        <p:nvPicPr>
          <p:cNvPr id="2050" name="Picture 2" descr="Epaulière de rugby R500 enfant bleue Offload | Decathl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s short de protection rugby R500 enfant bleu Offload | Decathl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1429447" cy="187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0498" y="48183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Protège-dents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03848" y="534010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Maillot de protection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513615" y="4978042"/>
            <a:ext cx="150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Short de protection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577511" y="396603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Casque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2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395</TotalTime>
  <Words>491</Words>
  <Application>Microsoft Office PowerPoint</Application>
  <PresentationFormat>Affichage à l'écran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Wingdings</vt:lpstr>
      <vt:lpstr>Perspective</vt:lpstr>
      <vt:lpstr>Le rugby</vt:lpstr>
      <vt:lpstr>Comment est né le rugby ?</vt:lpstr>
      <vt:lpstr>Présentation PowerPoint</vt:lpstr>
      <vt:lpstr>Qu’est-ce qui différencie le rugby des autres sports? </vt:lpstr>
      <vt:lpstr>Les postes du rugby</vt:lpstr>
      <vt:lpstr>Présentation PowerPoint</vt:lpstr>
      <vt:lpstr>Comment marque-t-on des points</vt:lpstr>
      <vt:lpstr>Combien de temps dure un match ?</vt:lpstr>
      <vt:lpstr>Comment bien se protéger pour faire du rugby</vt:lpstr>
      <vt:lpstr>Mettons-nous  en situation….</vt:lpstr>
      <vt:lpstr>Quelles sont les fautes au rugby ?</vt:lpstr>
      <vt:lpstr>Qu’est-ce que le tournoi des 6 nations ?</vt:lpstr>
      <vt:lpstr>Qui a gagné la coupe du monde ?</vt:lpstr>
      <vt:lpstr>Quizz</vt:lpstr>
      <vt:lpstr>Merci de votre attention 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rugby</dc:title>
  <dc:creator>Julie MEUNIER</dc:creator>
  <cp:lastModifiedBy>Enseignement</cp:lastModifiedBy>
  <cp:revision>38</cp:revision>
  <dcterms:created xsi:type="dcterms:W3CDTF">2020-03-28T09:36:52Z</dcterms:created>
  <dcterms:modified xsi:type="dcterms:W3CDTF">2020-04-10T10:04:10Z</dcterms:modified>
</cp:coreProperties>
</file>