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1385-FD2A-4C1B-8B8E-E66B6D57C595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9600" i="1" dirty="0" smtClean="0">
                <a:ln>
                  <a:solidFill>
                    <a:srgbClr val="FFFF00"/>
                  </a:solidFill>
                </a:ln>
                <a:latin typeface="MingLiU_HKSCS-ExtB" panose="02020500000000000000" charset="-120"/>
                <a:ea typeface="MingLiU_HKSCS-ExtB" panose="02020500000000000000" charset="-120"/>
              </a:rPr>
              <a:t>métier dessinatrice</a:t>
            </a:r>
            <a:endParaRPr lang="fr-FR" altLang="en-US" sz="9600" i="1" dirty="0">
              <a:ln>
                <a:solidFill>
                  <a:srgbClr val="FFFF00"/>
                </a:solidFill>
              </a:ln>
              <a:latin typeface="MingLiU_HKSCS-ExtB" panose="02020500000000000000" charset="-120"/>
              <a:ea typeface="MingLiU_HKSCS-ExtB" panose="02020500000000000000" charset="-12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en-US"/>
              <a:t> </a:t>
            </a:r>
          </a:p>
        </p:txBody>
      </p:sp>
      <p:sp>
        <p:nvSpPr>
          <p:cNvPr id="4" name="Vague 3"/>
          <p:cNvSpPr/>
          <p:nvPr/>
        </p:nvSpPr>
        <p:spPr>
          <a:xfrm>
            <a:off x="4478020" y="3743960"/>
            <a:ext cx="2969260" cy="84582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jade vinet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bande dessinée</a:t>
            </a:r>
          </a:p>
        </p:txBody>
      </p:sp>
      <p:pic>
        <p:nvPicPr>
          <p:cNvPr id="5" name="Espace réservé du contenu 4" descr="asterix31planche[1]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260" y="1691005"/>
            <a:ext cx="6268085" cy="5166360"/>
          </a:xfrm>
          <a:prstGeom prst="rect">
            <a:avLst/>
          </a:prstGeom>
        </p:spPr>
      </p:pic>
      <p:pic>
        <p:nvPicPr>
          <p:cNvPr id="6" name="Espace réservé du contenu 5" descr="tintin_22[1]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0345" y="1859280"/>
            <a:ext cx="5629275" cy="4998085"/>
          </a:xfrm>
          <a:prstGeom prst="rect">
            <a:avLst/>
          </a:prstGeom>
        </p:spPr>
      </p:pic>
      <p:sp>
        <p:nvSpPr>
          <p:cNvPr id="7" name="Légende rectangulaire à coins arrondis 6"/>
          <p:cNvSpPr/>
          <p:nvPr/>
        </p:nvSpPr>
        <p:spPr>
          <a:xfrm>
            <a:off x="10267950" y="848995"/>
            <a:ext cx="1644015" cy="842010"/>
          </a:xfrm>
          <a:prstGeom prst="wedgeRoundRectCallout">
            <a:avLst>
              <a:gd name="adj1" fmla="val 62784"/>
              <a:gd name="adj2" fmla="val 72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/>
              <a:t>QUE C'EST</a:t>
            </a:r>
          </a:p>
          <a:p>
            <a:pPr algn="ctr"/>
            <a:r>
              <a:rPr lang="fr-FR" altLang="en-US"/>
              <a:t>INTERRESANT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dessin tronp-l'oeil</a:t>
            </a:r>
          </a:p>
        </p:txBody>
      </p:sp>
      <p:pic>
        <p:nvPicPr>
          <p:cNvPr id="5" name="Espace réservé du contenu 4" descr="7c849dc881eb973bd222e7ff059dc038[1]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0" y="2901950"/>
            <a:ext cx="3988435" cy="3937635"/>
          </a:xfrm>
          <a:prstGeom prst="rect">
            <a:avLst/>
          </a:prstGeom>
        </p:spPr>
      </p:pic>
      <p:pic>
        <p:nvPicPr>
          <p:cNvPr id="6" name="Espace réservé du contenu 5" descr="d6z2vdt-63ad187e-6a9a-433b-842c-9c8238ba8de5[1]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801620"/>
            <a:ext cx="4037965" cy="4037965"/>
          </a:xfrm>
          <a:prstGeom prst="rect">
            <a:avLst/>
          </a:prstGeom>
        </p:spPr>
      </p:pic>
      <p:pic>
        <p:nvPicPr>
          <p:cNvPr id="7" name="Image 6" descr="7 Gun Drawing - Pencil Vs Camera 72 - Ben Heine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835" y="2902585"/>
            <a:ext cx="3843020" cy="3937635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>
            <a:off x="6601460" y="824230"/>
            <a:ext cx="448310" cy="614045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9" name="Flèche vers le bas 8"/>
          <p:cNvSpPr/>
          <p:nvPr/>
        </p:nvSpPr>
        <p:spPr>
          <a:xfrm>
            <a:off x="6651625" y="1914525"/>
            <a:ext cx="398145" cy="6635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10" name="Flèche droite 9"/>
          <p:cNvSpPr/>
          <p:nvPr/>
        </p:nvSpPr>
        <p:spPr>
          <a:xfrm>
            <a:off x="7265035" y="1438275"/>
            <a:ext cx="530860" cy="4311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11" name="Flèche gauche 10"/>
          <p:cNvSpPr/>
          <p:nvPr/>
        </p:nvSpPr>
        <p:spPr>
          <a:xfrm>
            <a:off x="5706110" y="1565910"/>
            <a:ext cx="779780" cy="34861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/>
              <a:t>dessin que j'ai fais</a:t>
            </a:r>
          </a:p>
        </p:txBody>
      </p:sp>
      <p:pic>
        <p:nvPicPr>
          <p:cNvPr id="5" name="Espace réservé du contenu 4" descr="WIN_20200409_20_22_16_Pr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8890" y="1690370"/>
            <a:ext cx="12180570" cy="514477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altLang="en-US"/>
          </a:p>
        </p:txBody>
      </p:sp>
      <p:sp>
        <p:nvSpPr>
          <p:cNvPr id="6" name="Légende rectangulaire 5"/>
          <p:cNvSpPr/>
          <p:nvPr/>
        </p:nvSpPr>
        <p:spPr>
          <a:xfrm>
            <a:off x="10417175" y="365125"/>
            <a:ext cx="1376680" cy="1003300"/>
          </a:xfrm>
          <a:prstGeom prst="wedgeRectCallout">
            <a:avLst>
              <a:gd name="adj1" fmla="val 70710"/>
              <a:gd name="adj2" fmla="val 770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/>
              <a:t> C'EST MOI </a:t>
            </a:r>
            <a:r>
              <a:rPr lang="fr-FR" altLang="en-US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QUI </a:t>
            </a:r>
            <a:r>
              <a:rPr lang="fr-FR" altLang="en-US"/>
              <a:t>LES FAIT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280000">
            <a:off x="4802505" y="267970"/>
            <a:ext cx="1939925" cy="1325880"/>
          </a:xfrm>
        </p:spPr>
        <p:txBody>
          <a:bodyPr>
            <a:noAutofit/>
          </a:bodyPr>
          <a:lstStyle/>
          <a:p>
            <a:r>
              <a:rPr lang="fr-FR" altLang="en-US" sz="9600"/>
              <a:t>fin</a:t>
            </a:r>
          </a:p>
        </p:txBody>
      </p:sp>
      <p:pic>
        <p:nvPicPr>
          <p:cNvPr id="5" name="Espace réservé du contenu 4" descr="5a14eb6e[1]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70" y="2677160"/>
            <a:ext cx="5756275" cy="3500120"/>
          </a:xfrm>
          <a:prstGeom prst="rect">
            <a:avLst/>
          </a:prstGeom>
        </p:spPr>
      </p:pic>
      <p:pic>
        <p:nvPicPr>
          <p:cNvPr id="6" name="Espace réservé du contenu 5" descr="dff53816[1]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9605" y="1825625"/>
            <a:ext cx="47859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7200"/>
              <a:t>il y a plusieurs tipe de dessin: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en-US">
                <a:ln/>
                <a:solidFill>
                  <a:schemeClr val="accent4"/>
                </a:solidFill>
                <a:latin typeface="PMingLiU-ExtB" panose="02020500000000000000" charset="-120"/>
                <a:ea typeface="PMingLiU-ExtB" panose="02020500000000000000" charset="-120"/>
              </a:rPr>
              <a:t>1 dessin d'art </a:t>
            </a:r>
            <a:r>
              <a:rPr lang="fr-FR" altLang="en-US">
                <a:ln/>
                <a:solidFill>
                  <a:schemeClr val="accent4"/>
                </a:solidFill>
              </a:rPr>
              <a:t>                                          </a:t>
            </a:r>
            <a:r>
              <a:rPr lang="fr-FR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10 </a:t>
            </a:r>
            <a:r>
              <a:rPr lang="fr-FR" altLang="en-US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dessin</a:t>
            </a:r>
            <a:r>
              <a:rPr lang="fr-FR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que</a:t>
            </a:r>
            <a:r>
              <a:rPr lang="fr-FR" altLang="en-US">
                <a:ln/>
                <a:solidFill>
                  <a:schemeClr val="accent4"/>
                </a:solidFill>
              </a:rPr>
              <a:t> </a:t>
            </a:r>
            <a:r>
              <a:rPr lang="fr-FR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j'ai </a:t>
            </a:r>
            <a:r>
              <a:rPr lang="fr-FR" altLang="en-US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fait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croquis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JhengHei UI" panose="020B0604030504040204" charset="-120"/>
                <a:ea typeface="Microsoft JhengHei UI" panose="020B0604030504040204" charset="-120"/>
              </a:rPr>
              <a:t>3 dessin technique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anose="030B0504020000000003" charset="0"/>
                <a:cs typeface="Segoe Script" panose="030B0504020000000003" charset="0"/>
              </a:rPr>
              <a:t>4 dessin d'architecture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 b="1" i="1" u="sng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dessin de sculpture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 UI" panose="020B0604030504040204" charset="-120"/>
                <a:ea typeface="Microsoft JhengHei UI" panose="020B0604030504040204" charset="-120"/>
              </a:rPr>
              <a:t>6 dessin de mode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ingLiU_HKSCS-ExtB" panose="02020500000000000000" charset="-120"/>
                <a:ea typeface="MingLiU_HKSCS-ExtB" panose="02020500000000000000" charset="-120"/>
              </a:rPr>
              <a:t>7 dessin de presse et caricature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8 bande dessinée</a:t>
            </a:r>
            <a:endParaRPr lang="fr-FR" altLang="en-US">
              <a:ln/>
              <a:solidFill>
                <a:schemeClr val="accent4"/>
              </a:solidFill>
            </a:endParaRPr>
          </a:p>
          <a:p>
            <a:r>
              <a:rPr lang="fr-FR" altLang="en-US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 dessin tronpleille </a:t>
            </a:r>
            <a:r>
              <a:rPr lang="fr-FR" altLang="en-US">
                <a:ln/>
                <a:solidFill>
                  <a:schemeClr val="accent4"/>
                </a:solidFill>
              </a:rPr>
              <a:t>                                                     </a:t>
            </a:r>
          </a:p>
        </p:txBody>
      </p:sp>
      <p:sp>
        <p:nvSpPr>
          <p:cNvPr id="4" name="Lune 3"/>
          <p:cNvSpPr/>
          <p:nvPr/>
        </p:nvSpPr>
        <p:spPr>
          <a:xfrm>
            <a:off x="7679690" y="2527300"/>
            <a:ext cx="2007235" cy="3450590"/>
          </a:xfrm>
          <a:prstGeom prst="mo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5" name="Nuage 4"/>
          <p:cNvSpPr/>
          <p:nvPr/>
        </p:nvSpPr>
        <p:spPr>
          <a:xfrm>
            <a:off x="8260080" y="3497580"/>
            <a:ext cx="2703830" cy="150939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6" name="Nuage 5"/>
          <p:cNvSpPr/>
          <p:nvPr/>
        </p:nvSpPr>
        <p:spPr>
          <a:xfrm>
            <a:off x="5821680" y="3437255"/>
            <a:ext cx="2156460" cy="112839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DESSIN D'ART</a:t>
            </a:r>
          </a:p>
        </p:txBody>
      </p:sp>
      <p:pic>
        <p:nvPicPr>
          <p:cNvPr id="4" name="Espace réservé du contenu 3" descr="OIPSMKRBEX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" y="2102485"/>
            <a:ext cx="12132310" cy="4653280"/>
          </a:xfrm>
          <a:prstGeom prst="rect">
            <a:avLst/>
          </a:prstGeom>
        </p:spPr>
      </p:pic>
      <p:sp>
        <p:nvSpPr>
          <p:cNvPr id="6" name="Pensées 5"/>
          <p:cNvSpPr/>
          <p:nvPr/>
        </p:nvSpPr>
        <p:spPr>
          <a:xfrm>
            <a:off x="563245" y="1304925"/>
            <a:ext cx="2836545" cy="185801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/>
              <a:t>quelle soufranse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croquis</a:t>
            </a:r>
          </a:p>
        </p:txBody>
      </p:sp>
      <p:pic>
        <p:nvPicPr>
          <p:cNvPr id="6" name="Espace réservé du contenu 5" descr="th2K02CIL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15" y="1546225"/>
            <a:ext cx="11976735" cy="5240020"/>
          </a:xfrm>
          <a:prstGeom prst="rect">
            <a:avLst/>
          </a:prstGeom>
        </p:spPr>
      </p:pic>
      <p:sp>
        <p:nvSpPr>
          <p:cNvPr id="7" name="Interdiction 6"/>
          <p:cNvSpPr/>
          <p:nvPr/>
        </p:nvSpPr>
        <p:spPr>
          <a:xfrm>
            <a:off x="4793615" y="170180"/>
            <a:ext cx="1890395" cy="1376045"/>
          </a:xfrm>
          <a:prstGeom prst="noSmoking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dessin technique</a:t>
            </a:r>
          </a:p>
        </p:txBody>
      </p:sp>
      <p:pic>
        <p:nvPicPr>
          <p:cNvPr id="4" name="Espace réservé du contenu 3" descr="Pe_Nomenclature[1]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" y="1691005"/>
            <a:ext cx="12094210" cy="5225415"/>
          </a:xfrm>
          <a:prstGeom prst="rect">
            <a:avLst/>
          </a:prstGeom>
        </p:spPr>
      </p:pic>
      <p:sp>
        <p:nvSpPr>
          <p:cNvPr id="5" name="Légende rectangulaire à coins arrondis 4"/>
          <p:cNvSpPr/>
          <p:nvPr/>
        </p:nvSpPr>
        <p:spPr>
          <a:xfrm>
            <a:off x="9421495" y="223520"/>
            <a:ext cx="2223135" cy="1609090"/>
          </a:xfrm>
          <a:prstGeom prst="wedgeRoundRectCallout">
            <a:avLst>
              <a:gd name="adj1" fmla="val 47057"/>
              <a:gd name="adj2" fmla="val 7178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/>
              <a:t>quelle bouleaux!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dessin d'architecture</a:t>
            </a:r>
          </a:p>
        </p:txBody>
      </p:sp>
      <p:pic>
        <p:nvPicPr>
          <p:cNvPr id="4" name="Espace réservé du contenu 3" descr="hqdefault[3]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90" y="1690370"/>
            <a:ext cx="1213485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dessin de sculpture</a:t>
            </a:r>
          </a:p>
        </p:txBody>
      </p:sp>
      <p:pic>
        <p:nvPicPr>
          <p:cNvPr id="4" name="Espace réservé du contenu 3" descr="7b817589dae1e0e5c0e5012ee0f1da04[1]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690" y="1691005"/>
            <a:ext cx="9577705" cy="5196840"/>
          </a:xfrm>
          <a:prstGeom prst="rect">
            <a:avLst/>
          </a:prstGeom>
        </p:spPr>
      </p:pic>
      <p:sp>
        <p:nvSpPr>
          <p:cNvPr id="5" name="Cœur 4"/>
          <p:cNvSpPr/>
          <p:nvPr/>
        </p:nvSpPr>
        <p:spPr>
          <a:xfrm>
            <a:off x="10632440" y="605155"/>
            <a:ext cx="928370" cy="84582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6" name="Cœur 5"/>
          <p:cNvSpPr/>
          <p:nvPr/>
        </p:nvSpPr>
        <p:spPr>
          <a:xfrm>
            <a:off x="10905490" y="837565"/>
            <a:ext cx="381635" cy="381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dessin de mode</a:t>
            </a:r>
          </a:p>
        </p:txBody>
      </p:sp>
      <p:pic>
        <p:nvPicPr>
          <p:cNvPr id="4" name="Espace réservé du contenu 3" descr="MariahCarey[1]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070" y="1442085"/>
            <a:ext cx="12230100" cy="5363210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7263130" y="1442085"/>
            <a:ext cx="2554605" cy="1011555"/>
          </a:xfrm>
          <a:prstGeom prst="wedgeEllipseCallout">
            <a:avLst>
              <a:gd name="adj1" fmla="val -79281"/>
              <a:gd name="adj2" fmla="val 66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en-US"/>
              <a:t>voilà toute ma beauter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9600"/>
              <a:t>dessin presse et caricature</a:t>
            </a:r>
          </a:p>
        </p:txBody>
      </p:sp>
      <p:pic>
        <p:nvPicPr>
          <p:cNvPr id="4" name="Espace réservé du contenu 3" descr="fe7c2f7ab1ab201d207c5568b37980a7[1]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50" y="2757805"/>
            <a:ext cx="3011170" cy="4125595"/>
          </a:xfrm>
          <a:prstGeom prst="rect">
            <a:avLst/>
          </a:prstGeom>
        </p:spPr>
      </p:pic>
      <p:pic>
        <p:nvPicPr>
          <p:cNvPr id="5" name="Espace réservé du contenu 4" descr="Stromae_800[1]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00400" y="2614930"/>
            <a:ext cx="3626485" cy="4144645"/>
          </a:xfrm>
          <a:prstGeom prst="rect">
            <a:avLst/>
          </a:prstGeom>
        </p:spPr>
      </p:pic>
      <p:pic>
        <p:nvPicPr>
          <p:cNvPr id="6" name="Image 5" descr="7a073e3f382a952a3aad422d7accfb0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20" y="2757805"/>
            <a:ext cx="5182870" cy="4125595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7812405" y="1852295"/>
            <a:ext cx="1924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2800"/>
              <a:t>10/10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Grand écran</PresentationFormat>
  <Paragraphs>31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Microsoft JhengHei UI</vt:lpstr>
      <vt:lpstr>MingLiU_HKSCS-ExtB</vt:lpstr>
      <vt:lpstr>MS UI Gothic</vt:lpstr>
      <vt:lpstr>PMingLiU-ExtB</vt:lpstr>
      <vt:lpstr>Arial</vt:lpstr>
      <vt:lpstr>Calibri</vt:lpstr>
      <vt:lpstr>Calibri Light</vt:lpstr>
      <vt:lpstr>Segoe Script</vt:lpstr>
      <vt:lpstr>Thème Office</vt:lpstr>
      <vt:lpstr>métier dessinatrice</vt:lpstr>
      <vt:lpstr>il y a plusieurs tipe de dessin:</vt:lpstr>
      <vt:lpstr>DESSIN D'ART</vt:lpstr>
      <vt:lpstr>croquis</vt:lpstr>
      <vt:lpstr>dessin technique</vt:lpstr>
      <vt:lpstr>dessin d'architecture</vt:lpstr>
      <vt:lpstr>dessin de sculpture</vt:lpstr>
      <vt:lpstr>dessin de mode</vt:lpstr>
      <vt:lpstr>dessin presse et caricature</vt:lpstr>
      <vt:lpstr>bande dessinée</vt:lpstr>
      <vt:lpstr>dessin tronp-l'oeil</vt:lpstr>
      <vt:lpstr>dessin que j'ai fais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</dc:title>
  <dc:creator>mikev</dc:creator>
  <cp:lastModifiedBy>Enseignement</cp:lastModifiedBy>
  <cp:revision>6</cp:revision>
  <dcterms:created xsi:type="dcterms:W3CDTF">2020-04-09T09:04:02Z</dcterms:created>
  <dcterms:modified xsi:type="dcterms:W3CDTF">2020-04-10T14:13:15Z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1036-10.2.0.7636</vt:lpwstr>
  </property>
</Properties>
</file>